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b83b3ea126148a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9:44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