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201405ea7f94cd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6/28/2022 9:45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6/28/2022 9:45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