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d1b3860622c4e8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