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f544c1061de4da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9:52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