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slideMasters/theme/theme.xml" ContentType="application/vnd.openxmlformats-officedocument.theme+xml"/>
  <Override PartName="/ppt/slides/slide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b2f2158d6754b1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72" r:id="rId11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1" /><Relationship Type="http://schemas.openxmlformats.org/officeDocument/2006/relationships/theme" Target="/ppt/slideMasters/theme/theme.xml" Id="rId5" /><Relationship Type="http://schemas.openxmlformats.org/officeDocument/2006/relationships/slide" Target="/ppt/slides/slide.xml" Id="rId6" /><Relationship Type="http://schemas.openxmlformats.org/officeDocument/2006/relationships/slide" Target="/ppt/slides/slide2.xml" Id="rId11" /></Relationships>
</file>

<file path=ppt/slideLayouts/_rels/slideLayout.xml.rels>&#65279;<?xml version="1.0" encoding="utf-8"?><Relationships xmlns="http://schemas.openxmlformats.org/package/2006/relationships"><Relationship Type="http://schemas.openxmlformats.org/officeDocument/2006/relationships/slideMaster" Target="/ppt/slideMasters/slideMaster.xml" Id="rId3" /></Relationships>
</file>

<file path=ppt/slideLayouts/slideLayout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2" /><Relationship Type="http://schemas.openxmlformats.org/officeDocument/2006/relationships/theme" Target="/ppt/slideMasters/theme/theme.xml" Id="rId4" /></Relationships>
</file>

<file path=ppt/slideMasters/slideMaster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7" /><Relationship Type="http://schemas.openxmlformats.org/officeDocument/2006/relationships/image" Target="/ppt/media/image.png" Id="rId8" /><Relationship Type="http://schemas.openxmlformats.org/officeDocument/2006/relationships/image" Target="/ppt/media/image2.png" Id="rId9" /><Relationship Type="http://schemas.openxmlformats.org/officeDocument/2006/relationships/image" Target="/ppt/media/image3.png" Id="rId1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.xml" Id="rId12" /><Relationship Type="http://schemas.openxmlformats.org/officeDocument/2006/relationships/image" Target="/ppt/media/image.png" Id="rId13" /><Relationship Type="http://schemas.openxmlformats.org/officeDocument/2006/relationships/image" Target="/ppt/media/image4.png" Id="rId14" /></Relationships>
</file>

<file path=ppt/slides/slide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pic>
        <p:nvPicPr>
          <p:cNvPr id="261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2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63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64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9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51460" y="824551"/>
            <a:ext cx="3764841" cy="21526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pic>
        <p:nvPicPr>
          <p:cNvPr id="265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0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1099694"/>
            <a:ext cx="7016054" cy="478131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66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1:41 AM</a:t>
            </a:r>
          </a:p>
        </p:txBody>
      </p:sp>
      <p:sp>
        <p:nvSpPr>
          <p:cNvPr id="267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68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69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70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71" name=""/>
        <p:cNvGrpSpPr/>
        <p:nvPr/>
      </p:nvGrpSpPr>
      <p:grpSpPr>
        <a:xfrm xmlns:a="http://schemas.openxmlformats.org/drawingml/2006/main"/>
      </p:grpSpPr>
      <p:pic>
        <p:nvPicPr>
          <p:cNvPr id="273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3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8600" y="228600"/>
            <a:ext cx="1280160" cy="44032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4" name=""/>
          <p:cNvSpPr/>
          <p:nvPr/>
        </p:nvSpPr>
        <p:spPr>
          <a:xfrm xmlns:a="http://schemas.openxmlformats.org/drawingml/2006/main">
            <a:off x="2188817" y="326029"/>
            <a:ext cx="3012664" cy="255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ctr" rtl="0"/>
            <a:r>
              <a:rPr lang="en-US" sz="1400" b="1" i="0" u="none" strike="noStrike" dirty="0">
                <a:solidFill>
                  <a:srgbClr val="000000"/>
                </a:solidFill>
                <a:latin typeface="Arial"/>
              </a:rPr>
              <a:t>Agent Activity Report</a:t>
            </a:r>
          </a:p>
        </p:txBody>
      </p:sp>
      <p:sp>
        <p:nvSpPr>
          <p:cNvPr id="275" name=""/>
          <p:cNvSpPr/>
          <p:nvPr/>
        </p:nvSpPr>
        <p:spPr>
          <a:xfrm xmlns:a="http://schemas.openxmlformats.org/drawingml/2006/main" flipV="0">
            <a:off x="248278" y="717036"/>
            <a:ext cx="7016054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dot"/>
          </a:ln>
        </p:spPr>
      </p:sp>
      <p:pic>
        <p:nvPicPr>
          <p:cNvPr id="276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14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48278" y="752478"/>
            <a:ext cx="7016054" cy="47624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  <p:sp>
        <p:nvSpPr>
          <p:cNvPr id="277" name=""/>
          <p:cNvSpPr/>
          <p:nvPr/>
        </p:nvSpPr>
        <p:spPr>
          <a:xfrm xmlns:a="http://schemas.openxmlformats.org/drawingml/2006/main">
            <a:off x="256846" y="6482856"/>
            <a:ext cx="1819263" cy="14654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6/17/2022 1:41 AM</a:t>
            </a:r>
          </a:p>
        </p:txBody>
      </p:sp>
      <p:sp>
        <p:nvSpPr>
          <p:cNvPr id="278" name=""/>
          <p:cNvSpPr/>
          <p:nvPr/>
        </p:nvSpPr>
        <p:spPr>
          <a:xfrm xmlns:a="http://schemas.openxmlformats.org/drawingml/2006/main">
            <a:off x="4730283" y="6490483"/>
            <a:ext cx="2343552" cy="13891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r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Print User : automation</a:t>
            </a:r>
          </a:p>
        </p:txBody>
      </p:sp>
      <p:sp>
        <p:nvSpPr>
          <p:cNvPr id="279" name=""/>
          <p:cNvSpPr/>
          <p:nvPr/>
        </p:nvSpPr>
        <p:spPr>
          <a:xfrm xmlns:a="http://schemas.openxmlformats.org/drawingml/2006/main" flipV="0">
            <a:off x="228600" y="6473969"/>
            <a:ext cx="6667677" cy="0"/>
          </a:xfrm>
          <a:prstGeom xmlns:a="http://schemas.openxmlformats.org/drawingml/2006/main" prst="line"/>
          <a:noFill xmlns:a="http://schemas.openxmlformats.org/drawingml/2006/main"/>
          <a:ln xmlns:a="http://schemas.openxmlformats.org/drawingml/2006/main" w="12700">
            <a:solidFill>
              <a:srgbClr val="000000"/>
            </a:solidFill>
            <a:prstDash val="solid"/>
          </a:ln>
        </p:spPr>
      </p:sp>
      <p:sp>
        <p:nvSpPr>
          <p:cNvPr id="280" name=""/>
          <p:cNvSpPr/>
          <p:nvPr/>
        </p:nvSpPr>
        <p:spPr>
          <a:xfrm xmlns:a="http://schemas.openxmlformats.org/drawingml/2006/main">
            <a:off x="228600" y="6134426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FF0000"/>
                </a:solidFill>
                <a:latin typeface="Arial"/>
              </a:rPr>
              <a:t>*Data provided should be considered CONFIDENTIAL and PROPRIETARY*</a:t>
            </a:r>
          </a:p>
        </p:txBody>
      </p:sp>
      <p:sp>
        <p:nvSpPr>
          <p:cNvPr id="281" name=""/>
          <p:cNvSpPr/>
          <p:nvPr/>
        </p:nvSpPr>
        <p:spPr>
          <a:xfrm xmlns:a="http://schemas.openxmlformats.org/drawingml/2006/main">
            <a:off x="228600" y="6265619"/>
            <a:ext cx="6175757" cy="12802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0" tIns="0" rIns="0" bIns="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900" b="0" i="0" u="none" strike="noStrike" dirty="0">
                <a:solidFill>
                  <a:srgbClr val="000000"/>
                </a:solidFill>
                <a:latin typeface="Arial"/>
              </a:rPr>
              <a:t> ©2011-2022 MNX Global Logistics. All rights reserved.</a:t>
            </a:r>
          </a:p>
        </p:txBody>
      </p:sp>
    </p:spTree>
  </p:cSld>
  <p:clrMapOvr>
    <a:masterClrMapping xmlns:a="http://schemas.openxmlformats.org/drawingml/2006/main"/>
  </p:clrMapOvr>
</p:sld>
</file>