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9d174c5a3174c1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