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f4389ba55f94c6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