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6e399a3e31b248f0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6/17/2022 1:43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6/17/2022 1:43 AM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