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420c9bb7c1a4ff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10:23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10:23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