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86d17f7070b481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9:38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9:38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