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73e4992f4f44c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10:24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