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0e2d7d7dbad4e6c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8630" y="4572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435916" y="543199"/>
            <a:ext cx="4200525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On Hand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57200" y="924202"/>
            <a:ext cx="1127729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325112"/>
            <a:ext cx="7424242" cy="58217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5" name=""/>
          <p:cNvSpPr/>
          <p:nvPr/>
        </p:nvSpPr>
        <p:spPr>
          <a:xfrm xmlns:a="http://schemas.openxmlformats.org/drawingml/2006/main">
            <a:off x="9806822" y="6239023"/>
            <a:ext cx="1283845" cy="1617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1</a:t>
            </a:r>
          </a:p>
        </p:txBody>
      </p:sp>
      <p:sp>
        <p:nvSpPr>
          <p:cNvPr id="266" name=""/>
          <p:cNvSpPr/>
          <p:nvPr/>
        </p:nvSpPr>
        <p:spPr>
          <a:xfrm xmlns:a="http://schemas.openxmlformats.org/drawingml/2006/main">
            <a:off x="496876" y="6227584"/>
            <a:ext cx="1543041" cy="17321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6/30/2022 9:37 PM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62252" y="6232668"/>
            <a:ext cx="2200677" cy="16813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68630" y="6207266"/>
            <a:ext cx="1126586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485784" y="5893436"/>
            <a:ext cx="763063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85784" y="6024629"/>
            <a:ext cx="7633082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