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00f86f1179e482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6/30/2022 10:26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