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3ccabec44ac4b7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0493252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6249979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6269766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6/30/2022 9:39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