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fcea0fb2c87d441a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Relationship Type="http://schemas.openxmlformats.org/officeDocument/2006/relationships/image" Target="/ppt/media/image3.png" Id="rId10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pic>
        <p:nvPicPr>
          <p:cNvPr id="2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60318" y="4572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2" name=""/>
          <p:cNvSpPr/>
          <p:nvPr/>
        </p:nvSpPr>
        <p:spPr>
          <a:xfrm xmlns:a="http://schemas.openxmlformats.org/drawingml/2006/main">
            <a:off x="2992374" y="574947"/>
            <a:ext cx="4686291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ctr" anchorCtr="1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Inventory Transaction Report</a:t>
            </a:r>
          </a:p>
        </p:txBody>
      </p:sp>
      <p:sp>
        <p:nvSpPr>
          <p:cNvPr id="263" name=""/>
          <p:cNvSpPr/>
          <p:nvPr/>
        </p:nvSpPr>
        <p:spPr>
          <a:xfrm xmlns:a="http://schemas.openxmlformats.org/drawingml/2006/main" flipV="0">
            <a:off x="464817" y="949595"/>
            <a:ext cx="10493252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57200" y="1342631"/>
            <a:ext cx="6249979" cy="4572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pic>
        <p:nvPicPr>
          <p:cNvPr id="26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57200" y="1066903"/>
            <a:ext cx="6269766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6" name=""/>
          <p:cNvSpPr/>
          <p:nvPr/>
        </p:nvSpPr>
        <p:spPr>
          <a:xfrm xmlns:a="http://schemas.openxmlformats.org/drawingml/2006/main">
            <a:off x="6292517" y="6277427"/>
            <a:ext cx="2477027" cy="123373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67" name=""/>
          <p:cNvSpPr/>
          <p:nvPr/>
        </p:nvSpPr>
        <p:spPr>
          <a:xfrm xmlns:a="http://schemas.openxmlformats.org/drawingml/2006/main">
            <a:off x="460318" y="6283773"/>
            <a:ext cx="1819263" cy="11702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6/30/2022 10:31 PM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 flipV="0">
            <a:off x="457200" y="6239973"/>
            <a:ext cx="11505895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69" name=""/>
          <p:cNvSpPr/>
          <p:nvPr/>
        </p:nvSpPr>
        <p:spPr>
          <a:xfrm xmlns:a="http://schemas.openxmlformats.org/drawingml/2006/main">
            <a:off x="464817" y="5956941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0" name=""/>
          <p:cNvSpPr/>
          <p:nvPr/>
        </p:nvSpPr>
        <p:spPr>
          <a:xfrm xmlns:a="http://schemas.openxmlformats.org/drawingml/2006/main">
            <a:off x="457200" y="6088134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