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66818b9ffc4dd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43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9141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