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f07f4c9e7e348a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379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5009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6945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75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11:13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