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97d9e9ae7e2491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11:19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4379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11:19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5009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11:19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4379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11:19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85116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11:19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