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d0550844b4b402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11:14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11:14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7/7/2022 11:14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