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36e44823376486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11:20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11:20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