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ed99380637e4c9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7/6/2022 11:17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