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b518c2208a9845aa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7/7/2022 11:15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48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7/7/2022 11:15 PM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7/7/2022 11:15 PM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7/7/2022 11:15 PM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7/7/2022 11:15 PM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7/7/2022 11:15 PM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7/7/2022 11:15 PM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7/7/2022 11:15 PM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7/7/2022 11:15 PM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7/7/2022 11:15 PM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7/7/2022 11:15 PM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7/7/2022 11:15 PM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7/7/2022 11:15 PM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7/7/2022 11:15 PM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7/7/2022 11:15 PM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48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7/7/2022 11:15 PM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