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7b63c8e4bf42f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