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3f6a308bbd4f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