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668bdf0aeca5496a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7/7/2022 11:15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7/7/2022 11:15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