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bcb35f1557b4eb3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3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838303"/>
            <a:ext cx="4883490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4817" y="1265685"/>
            <a:ext cx="11648368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1 of 2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1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2" name=""/>
        <p:cNvGrpSpPr/>
        <p:nvPr/>
      </p:nvGrpSpPr>
      <p:grpSpPr>
        <a:xfrm xmlns:a="http://schemas.openxmlformats.org/drawingml/2006/main"/>
      </p:grpSpPr>
      <p:pic>
        <p:nvPicPr>
          <p:cNvPr id="27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60318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5" name=""/>
          <p:cNvSpPr/>
          <p:nvPr/>
        </p:nvSpPr>
        <p:spPr>
          <a:xfrm xmlns:a="http://schemas.openxmlformats.org/drawingml/2006/main">
            <a:off x="2992374" y="346347"/>
            <a:ext cx="4686291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ctr" anchorCtr="1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RTE Driver Billing Report</a:t>
            </a:r>
          </a:p>
        </p:txBody>
      </p:sp>
      <p:sp>
        <p:nvSpPr>
          <p:cNvPr id="276" name=""/>
          <p:cNvSpPr/>
          <p:nvPr/>
        </p:nvSpPr>
        <p:spPr>
          <a:xfrm xmlns:a="http://schemas.openxmlformats.org/drawingml/2006/main" flipV="0">
            <a:off x="464817" y="720995"/>
            <a:ext cx="11726878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7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" y="1265685"/>
            <a:ext cx="2676111" cy="34950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8" name=""/>
          <p:cNvSpPr/>
          <p:nvPr/>
        </p:nvSpPr>
        <p:spPr>
          <a:xfrm xmlns:a="http://schemas.openxmlformats.org/drawingml/2006/main">
            <a:off x="7092616" y="6506027"/>
            <a:ext cx="2477027" cy="1233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>
            <a:off x="460318" y="6512373"/>
            <a:ext cx="1819263" cy="11702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7/10/2022 11:21 PM</a:t>
            </a:r>
          </a:p>
        </p:txBody>
      </p:sp>
      <p:sp>
        <p:nvSpPr>
          <p:cNvPr id="280" name=""/>
          <p:cNvSpPr/>
          <p:nvPr/>
        </p:nvSpPr>
        <p:spPr>
          <a:xfrm xmlns:a="http://schemas.openxmlformats.org/drawingml/2006/main" flipV="0">
            <a:off x="457200" y="6468574"/>
            <a:ext cx="11734495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1" name=""/>
          <p:cNvSpPr/>
          <p:nvPr/>
        </p:nvSpPr>
        <p:spPr>
          <a:xfrm xmlns:a="http://schemas.openxmlformats.org/drawingml/2006/main">
            <a:off x="12034391" y="6513334"/>
            <a:ext cx="157304" cy="11606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Page 2 of 2</a:t>
            </a:r>
          </a:p>
        </p:txBody>
      </p:sp>
      <p:sp>
        <p:nvSpPr>
          <p:cNvPr id="282" name=""/>
          <p:cNvSpPr/>
          <p:nvPr/>
        </p:nvSpPr>
        <p:spPr>
          <a:xfrm xmlns:a="http://schemas.openxmlformats.org/drawingml/2006/main">
            <a:off x="464817" y="6185541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3" name=""/>
          <p:cNvSpPr/>
          <p:nvPr/>
        </p:nvSpPr>
        <p:spPr>
          <a:xfrm xmlns:a="http://schemas.openxmlformats.org/drawingml/2006/main">
            <a:off x="457200" y="6316734"/>
            <a:ext cx="10329418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