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a.xml" ContentType="application/vnd.openxmlformats-officedocument.presentationml.slide+xml"/>
  <Override PartName="/ppt/slides/slideb.xml" ContentType="application/vnd.openxmlformats-officedocument.presentationml.slide+xml"/>
  <Override PartName="/ppt/slides/slidec.xml" ContentType="application/vnd.openxmlformats-officedocument.presentationml.slide+xml"/>
  <Override PartName="/ppt/slides/slided.xml" ContentType="application/vnd.openxmlformats-officedocument.presentationml.slide+xml"/>
  <Override PartName="/ppt/slides/slide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e945d9f31e274019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  <p:sldId xmlns:r="http://schemas.openxmlformats.org/officeDocument/2006/relationships" id="283" r:id="rId15"/>
    <p:sldId xmlns:r="http://schemas.openxmlformats.org/officeDocument/2006/relationships" id="294" r:id="rId19"/>
    <p:sldId xmlns:r="http://schemas.openxmlformats.org/officeDocument/2006/relationships" id="305" r:id="rId23"/>
    <p:sldId xmlns:r="http://schemas.openxmlformats.org/officeDocument/2006/relationships" id="316" r:id="rId27"/>
    <p:sldId xmlns:r="http://schemas.openxmlformats.org/officeDocument/2006/relationships" id="327" r:id="rId31"/>
    <p:sldId xmlns:r="http://schemas.openxmlformats.org/officeDocument/2006/relationships" id="338" r:id="rId35"/>
    <p:sldId xmlns:r="http://schemas.openxmlformats.org/officeDocument/2006/relationships" id="349" r:id="rId39"/>
    <p:sldId xmlns:r="http://schemas.openxmlformats.org/officeDocument/2006/relationships" id="360" r:id="rId43"/>
    <p:sldId xmlns:r="http://schemas.openxmlformats.org/officeDocument/2006/relationships" id="371" r:id="rId47"/>
    <p:sldId xmlns:r="http://schemas.openxmlformats.org/officeDocument/2006/relationships" id="382" r:id="rId51"/>
    <p:sldId xmlns:r="http://schemas.openxmlformats.org/officeDocument/2006/relationships" id="393" r:id="rId55"/>
    <p:sldId xmlns:r="http://schemas.openxmlformats.org/officeDocument/2006/relationships" id="404" r:id="rId59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Relationship Type="http://schemas.openxmlformats.org/officeDocument/2006/relationships/slide" Target="/ppt/slides/slide3.xml" Id="rId15" /><Relationship Type="http://schemas.openxmlformats.org/officeDocument/2006/relationships/slide" Target="/ppt/slides/slide4.xml" Id="rId19" /><Relationship Type="http://schemas.openxmlformats.org/officeDocument/2006/relationships/slide" Target="/ppt/slides/slide5.xml" Id="rId23" /><Relationship Type="http://schemas.openxmlformats.org/officeDocument/2006/relationships/slide" Target="/ppt/slides/slide6.xml" Id="rId27" /><Relationship Type="http://schemas.openxmlformats.org/officeDocument/2006/relationships/slide" Target="/ppt/slides/slide7.xml" Id="rId31" /><Relationship Type="http://schemas.openxmlformats.org/officeDocument/2006/relationships/slide" Target="/ppt/slides/slide8.xml" Id="rId35" /><Relationship Type="http://schemas.openxmlformats.org/officeDocument/2006/relationships/slide" Target="/ppt/slides/slide9.xml" Id="rId39" /><Relationship Type="http://schemas.openxmlformats.org/officeDocument/2006/relationships/slide" Target="/ppt/slides/slidea.xml" Id="rId43" /><Relationship Type="http://schemas.openxmlformats.org/officeDocument/2006/relationships/slide" Target="/ppt/slides/slideb.xml" Id="rId47" /><Relationship Type="http://schemas.openxmlformats.org/officeDocument/2006/relationships/slide" Target="/ppt/slides/slidec.xml" Id="rId51" /><Relationship Type="http://schemas.openxmlformats.org/officeDocument/2006/relationships/slide" Target="/ppt/slides/slided.xml" Id="rId55" /><Relationship Type="http://schemas.openxmlformats.org/officeDocument/2006/relationships/slide" Target="/ppt/slides/slidee.xml" Id="rId59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6" /><Relationship Type="http://schemas.openxmlformats.org/officeDocument/2006/relationships/image" Target="/ppt/media/image.png" Id="rId17" /><Relationship Type="http://schemas.openxmlformats.org/officeDocument/2006/relationships/image" Target="/ppt/media/image5.png" Id="rId18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0" /><Relationship Type="http://schemas.openxmlformats.org/officeDocument/2006/relationships/image" Target="/ppt/media/image.png" Id="rId21" /><Relationship Type="http://schemas.openxmlformats.org/officeDocument/2006/relationships/image" Target="/ppt/media/image6.png" Id="rId22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4" /><Relationship Type="http://schemas.openxmlformats.org/officeDocument/2006/relationships/image" Target="/ppt/media/image.png" Id="rId25" /><Relationship Type="http://schemas.openxmlformats.org/officeDocument/2006/relationships/image" Target="/ppt/media/image7.png" Id="rId26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8" /><Relationship Type="http://schemas.openxmlformats.org/officeDocument/2006/relationships/image" Target="/ppt/media/image.png" Id="rId29" /><Relationship Type="http://schemas.openxmlformats.org/officeDocument/2006/relationships/image" Target="/ppt/media/image8.png" Id="rId30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2" /><Relationship Type="http://schemas.openxmlformats.org/officeDocument/2006/relationships/image" Target="/ppt/media/image.png" Id="rId33" /><Relationship Type="http://schemas.openxmlformats.org/officeDocument/2006/relationships/image" Target="/ppt/media/image9.png" Id="rId34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6" /><Relationship Type="http://schemas.openxmlformats.org/officeDocument/2006/relationships/image" Target="/ppt/media/image.png" Id="rId37" /><Relationship Type="http://schemas.openxmlformats.org/officeDocument/2006/relationships/image" Target="/ppt/media/imagea.png" Id="rId38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0" /><Relationship Type="http://schemas.openxmlformats.org/officeDocument/2006/relationships/image" Target="/ppt/media/image.png" Id="rId41" /><Relationship Type="http://schemas.openxmlformats.org/officeDocument/2006/relationships/image" Target="/ppt/media/imageb.png" Id="rId42" /></Relationships>
</file>

<file path=ppt/slides/_rels/slidea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4" /><Relationship Type="http://schemas.openxmlformats.org/officeDocument/2006/relationships/image" Target="/ppt/media/image.png" Id="rId45" /><Relationship Type="http://schemas.openxmlformats.org/officeDocument/2006/relationships/image" Target="/ppt/media/imagec.png" Id="rId46" /></Relationships>
</file>

<file path=ppt/slides/_rels/slideb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8" /><Relationship Type="http://schemas.openxmlformats.org/officeDocument/2006/relationships/image" Target="/ppt/media/image.png" Id="rId49" /><Relationship Type="http://schemas.openxmlformats.org/officeDocument/2006/relationships/image" Target="/ppt/media/imaged.png" Id="rId50" /></Relationships>
</file>

<file path=ppt/slides/_rels/slidec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2" /><Relationship Type="http://schemas.openxmlformats.org/officeDocument/2006/relationships/image" Target="/ppt/media/image.png" Id="rId53" /><Relationship Type="http://schemas.openxmlformats.org/officeDocument/2006/relationships/image" Target="/ppt/media/imagee.png" Id="rId54" /></Relationships>
</file>

<file path=ppt/slides/_rels/slided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6" /><Relationship Type="http://schemas.openxmlformats.org/officeDocument/2006/relationships/image" Target="/ppt/media/image.png" Id="rId57" /><Relationship Type="http://schemas.openxmlformats.org/officeDocument/2006/relationships/image" Target="/ppt/media/imagef.png" Id="rId58" /></Relationships>
</file>

<file path=ppt/slides/_rels/slide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0" /><Relationship Type="http://schemas.openxmlformats.org/officeDocument/2006/relationships/image" Target="/ppt/media/image.png" Id="rId61" /><Relationship Type="http://schemas.openxmlformats.org/officeDocument/2006/relationships/image" Target="/ppt/media/image10.png" Id="rId62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51460" y="824551"/>
            <a:ext cx="3764841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1099694"/>
            <a:ext cx="7016054" cy="478131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8/28/2023 12:42 AM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8/28/2023 12:42 AM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0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2" name=""/>
        <p:cNvGrpSpPr/>
        <p:nvPr/>
      </p:nvGrpSpPr>
      <p:grpSpPr>
        <a:xfrm xmlns:a="http://schemas.openxmlformats.org/drawingml/2006/main"/>
      </p:grpSpPr>
      <p:pic>
        <p:nvPicPr>
          <p:cNvPr id="28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5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86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8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8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8/28/2023 12:42 AM</a:t>
            </a:r>
          </a:p>
        </p:txBody>
      </p:sp>
      <p:sp>
        <p:nvSpPr>
          <p:cNvPr id="289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90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91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2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293" name=""/>
        <p:cNvGrpSpPr/>
        <p:nvPr/>
      </p:nvGrpSpPr>
      <p:grpSpPr>
        <a:xfrm xmlns:a="http://schemas.openxmlformats.org/drawingml/2006/main"/>
      </p:grpSpPr>
      <p:pic>
        <p:nvPicPr>
          <p:cNvPr id="29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6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97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9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9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8/28/2023 12:42 AM</a:t>
            </a:r>
          </a:p>
        </p:txBody>
      </p:sp>
      <p:sp>
        <p:nvSpPr>
          <p:cNvPr id="300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01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02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03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304" name=""/>
        <p:cNvGrpSpPr/>
        <p:nvPr/>
      </p:nvGrpSpPr>
      <p:grpSpPr>
        <a:xfrm xmlns:a="http://schemas.openxmlformats.org/drawingml/2006/main"/>
      </p:grpSpPr>
      <p:pic>
        <p:nvPicPr>
          <p:cNvPr id="30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7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308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30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0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8/28/2023 12:42 AM</a:t>
            </a:r>
          </a:p>
        </p:txBody>
      </p:sp>
      <p:sp>
        <p:nvSpPr>
          <p:cNvPr id="311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12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13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14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6.xml><?xml version="1.0" encoding="utf-8"?>
<p:sld xmlns:p="http://schemas.openxmlformats.org/presentationml/2006/main">
  <p:cSld>
    <p:spTree>
      <p:nvGrpSpPr>
        <p:cNvPr id="315" name=""/>
        <p:cNvGrpSpPr/>
        <p:nvPr/>
      </p:nvGrpSpPr>
      <p:grpSpPr>
        <a:xfrm xmlns:a="http://schemas.openxmlformats.org/drawingml/2006/main"/>
      </p:grpSpPr>
      <p:pic>
        <p:nvPicPr>
          <p:cNvPr id="31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8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319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32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21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8/28/2023 12:42 AM</a:t>
            </a:r>
          </a:p>
        </p:txBody>
      </p:sp>
      <p:sp>
        <p:nvSpPr>
          <p:cNvPr id="322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23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24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25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7.xml><?xml version="1.0" encoding="utf-8"?>
<p:sld xmlns:p="http://schemas.openxmlformats.org/presentationml/2006/main">
  <p:cSld>
    <p:spTree>
      <p:nvGrpSpPr>
        <p:cNvPr id="326" name=""/>
        <p:cNvGrpSpPr/>
        <p:nvPr/>
      </p:nvGrpSpPr>
      <p:grpSpPr>
        <a:xfrm xmlns:a="http://schemas.openxmlformats.org/drawingml/2006/main"/>
      </p:grpSpPr>
      <p:pic>
        <p:nvPicPr>
          <p:cNvPr id="32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29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330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3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32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8/28/2023 12:42 AM</a:t>
            </a:r>
          </a:p>
        </p:txBody>
      </p:sp>
      <p:sp>
        <p:nvSpPr>
          <p:cNvPr id="333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34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35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36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8.xml><?xml version="1.0" encoding="utf-8"?>
<p:sld xmlns:p="http://schemas.openxmlformats.org/presentationml/2006/main">
  <p:cSld>
    <p:spTree>
      <p:nvGrpSpPr>
        <p:cNvPr id="337" name=""/>
        <p:cNvGrpSpPr/>
        <p:nvPr/>
      </p:nvGrpSpPr>
      <p:grpSpPr>
        <a:xfrm xmlns:a="http://schemas.openxmlformats.org/drawingml/2006/main"/>
      </p:grpSpPr>
      <p:pic>
        <p:nvPicPr>
          <p:cNvPr id="33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0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341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34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7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3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8/28/2023 12:42 AM</a:t>
            </a:r>
          </a:p>
        </p:txBody>
      </p:sp>
      <p:sp>
        <p:nvSpPr>
          <p:cNvPr id="344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45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46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47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9.xml><?xml version="1.0" encoding="utf-8"?>
<p:sld xmlns:p="http://schemas.openxmlformats.org/presentationml/2006/main">
  <p:cSld>
    <p:spTree>
      <p:nvGrpSpPr>
        <p:cNvPr id="348" name=""/>
        <p:cNvGrpSpPr/>
        <p:nvPr/>
      </p:nvGrpSpPr>
      <p:grpSpPr>
        <a:xfrm xmlns:a="http://schemas.openxmlformats.org/drawingml/2006/main"/>
      </p:grpSpPr>
      <p:pic>
        <p:nvPicPr>
          <p:cNvPr id="35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1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352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35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4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8/28/2023 12:42 AM</a:t>
            </a:r>
          </a:p>
        </p:txBody>
      </p:sp>
      <p:sp>
        <p:nvSpPr>
          <p:cNvPr id="355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56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57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58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a.xml><?xml version="1.0" encoding="utf-8"?>
<p:sld xmlns:p="http://schemas.openxmlformats.org/presentationml/2006/main">
  <p:cSld>
    <p:spTree>
      <p:nvGrpSpPr>
        <p:cNvPr id="359" name=""/>
        <p:cNvGrpSpPr/>
        <p:nvPr/>
      </p:nvGrpSpPr>
      <p:grpSpPr>
        <a:xfrm xmlns:a="http://schemas.openxmlformats.org/drawingml/2006/main"/>
      </p:grpSpPr>
      <p:pic>
        <p:nvPicPr>
          <p:cNvPr id="3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62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363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3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65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8/28/2023 12:42 AM</a:t>
            </a:r>
          </a:p>
        </p:txBody>
      </p:sp>
      <p:sp>
        <p:nvSpPr>
          <p:cNvPr id="366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67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68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69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b.xml><?xml version="1.0" encoding="utf-8"?>
<p:sld xmlns:p="http://schemas.openxmlformats.org/presentationml/2006/main">
  <p:cSld>
    <p:spTree>
      <p:nvGrpSpPr>
        <p:cNvPr id="370" name=""/>
        <p:cNvGrpSpPr/>
        <p:nvPr/>
      </p:nvGrpSpPr>
      <p:grpSpPr>
        <a:xfrm xmlns:a="http://schemas.openxmlformats.org/drawingml/2006/main"/>
      </p:grpSpPr>
      <p:pic>
        <p:nvPicPr>
          <p:cNvPr id="37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73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374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37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76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8/28/2023 12:42 AM</a:t>
            </a:r>
          </a:p>
        </p:txBody>
      </p:sp>
      <p:sp>
        <p:nvSpPr>
          <p:cNvPr id="377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78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79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80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c.xml><?xml version="1.0" encoding="utf-8"?>
<p:sld xmlns:p="http://schemas.openxmlformats.org/presentationml/2006/main">
  <p:cSld>
    <p:spTree>
      <p:nvGrpSpPr>
        <p:cNvPr id="381" name=""/>
        <p:cNvGrpSpPr/>
        <p:nvPr/>
      </p:nvGrpSpPr>
      <p:grpSpPr>
        <a:xfrm xmlns:a="http://schemas.openxmlformats.org/drawingml/2006/main"/>
      </p:grpSpPr>
      <p:pic>
        <p:nvPicPr>
          <p:cNvPr id="38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4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385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38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7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8/28/2023 12:42 AM</a:t>
            </a:r>
          </a:p>
        </p:txBody>
      </p:sp>
      <p:sp>
        <p:nvSpPr>
          <p:cNvPr id="388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89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90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91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d.xml><?xml version="1.0" encoding="utf-8"?>
<p:sld xmlns:p="http://schemas.openxmlformats.org/presentationml/2006/main">
  <p:cSld>
    <p:spTree>
      <p:nvGrpSpPr>
        <p:cNvPr id="392" name=""/>
        <p:cNvGrpSpPr/>
        <p:nvPr/>
      </p:nvGrpSpPr>
      <p:grpSpPr>
        <a:xfrm xmlns:a="http://schemas.openxmlformats.org/drawingml/2006/main"/>
      </p:grpSpPr>
      <p:pic>
        <p:nvPicPr>
          <p:cNvPr id="39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5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396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39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8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8/28/2023 12:42 AM</a:t>
            </a:r>
          </a:p>
        </p:txBody>
      </p:sp>
      <p:sp>
        <p:nvSpPr>
          <p:cNvPr id="399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00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01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02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e.xml><?xml version="1.0" encoding="utf-8"?>
<p:sld xmlns:p="http://schemas.openxmlformats.org/presentationml/2006/main">
  <p:cSld>
    <p:spTree>
      <p:nvGrpSpPr>
        <p:cNvPr id="403" name=""/>
        <p:cNvGrpSpPr/>
        <p:nvPr/>
      </p:nvGrpSpPr>
      <p:grpSpPr>
        <a:xfrm xmlns:a="http://schemas.openxmlformats.org/drawingml/2006/main"/>
      </p:grpSpPr>
      <p:pic>
        <p:nvPicPr>
          <p:cNvPr id="4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06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407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40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39509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09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8/28/2023 12:42 AM</a:t>
            </a:r>
          </a:p>
        </p:txBody>
      </p:sp>
      <p:sp>
        <p:nvSpPr>
          <p:cNvPr id="410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11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12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13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