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f5fbcd7c54e4de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11:45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11:45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11:45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11:45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