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fbf29a57d15401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  <p:sldId xmlns:r="http://schemas.openxmlformats.org/officeDocument/2006/relationships" id="371" r:id="rId47"/>
    <p:sldId xmlns:r="http://schemas.openxmlformats.org/officeDocument/2006/relationships" id="382" r:id="rId5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Relationship Type="http://schemas.openxmlformats.org/officeDocument/2006/relationships/slide" Target="/ppt/slides/slideb.xml" Id="rId47" /><Relationship Type="http://schemas.openxmlformats.org/officeDocument/2006/relationships/slide" Target="/ppt/slides/slidec.xml" Id="rId5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8" /><Relationship Type="http://schemas.openxmlformats.org/officeDocument/2006/relationships/image" Target="/ppt/media/image.png" Id="rId49" /><Relationship Type="http://schemas.openxmlformats.org/officeDocument/2006/relationships/image" Target="/ppt/media/imaged.png" Id="rId50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2" /><Relationship Type="http://schemas.openxmlformats.org/officeDocument/2006/relationships/image" Target="/ppt/media/image.png" Id="rId53" /><Relationship Type="http://schemas.openxmlformats.org/officeDocument/2006/relationships/image" Target="/ppt/media/imagee.png" Id="rId5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70" name=""/>
        <p:cNvGrpSpPr/>
        <p:nvPr/>
      </p:nvGrpSpPr>
      <p:grpSpPr>
        <a:xfrm xmlns:a="http://schemas.openxmlformats.org/drawingml/2006/main"/>
      </p:grpSpPr>
      <p:pic>
        <p:nvPicPr>
          <p:cNvPr id="3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3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74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7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381" name=""/>
        <p:cNvGrpSpPr/>
        <p:nvPr/>
      </p:nvGrpSpPr>
      <p:grpSpPr>
        <a:xfrm xmlns:a="http://schemas.openxmlformats.org/drawingml/2006/main"/>
      </p:grpSpPr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762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2:22 AM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9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9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