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4feac34717e41a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7/11/2022 11:21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446945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7/11/2022 11:21 PM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751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7/11/2022 11:21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2213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7/11/2022 11:21 PM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