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65315deef5d4a1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84434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7/13/2022 11:51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446945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7/13/2022 11:51 PM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39824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7/13/2022 11:51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