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7d5cb605d5a487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37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11:54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11:54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7/14/2022 11:54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