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d829cc32889452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11:47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