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075a45d9f784f2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4:04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