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4bde1092d3c459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4519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5:03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