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2c26de3de7c4c0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