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a986472a4c5849f9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51460" y="824551"/>
            <a:ext cx="3764841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1099694"/>
            <a:ext cx="7016054" cy="484434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7/25/2022 11:55 PM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308228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7/25/2022 11:55 PM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0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