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450eedfdb9b43a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5116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9:06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