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40f647881f480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5116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11:55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