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dca6b3f81c34ad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0822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11:43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