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4fcd0fcc4a4457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128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824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12:50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