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  <Override PartName="/ppt/slides/slide2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d3be4187454b4c22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  <p:sldId xmlns:r="http://schemas.openxmlformats.org/officeDocument/2006/relationships" id="272" r:id="rId11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Relationship Type="http://schemas.openxmlformats.org/officeDocument/2006/relationships/slide" Target="/ppt/slides/slide2.xml" Id="rId11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Relationship Type="http://schemas.openxmlformats.org/officeDocument/2006/relationships/image" Target="/ppt/media/image3.png" Id="rId10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2" /><Relationship Type="http://schemas.openxmlformats.org/officeDocument/2006/relationships/image" Target="/ppt/media/image.png" Id="rId13" /><Relationship Type="http://schemas.openxmlformats.org/officeDocument/2006/relationships/image" Target="/ppt/media/image4.png" Id="rId14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pic>
        <p:nvPicPr>
          <p:cNvPr id="26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28600" y="2286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2" name=""/>
          <p:cNvSpPr/>
          <p:nvPr/>
        </p:nvSpPr>
        <p:spPr>
          <a:xfrm xmlns:a="http://schemas.openxmlformats.org/drawingml/2006/main">
            <a:off x="2188817" y="326029"/>
            <a:ext cx="3012664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Report</a:t>
            </a:r>
          </a:p>
        </p:txBody>
      </p:sp>
      <p:sp>
        <p:nvSpPr>
          <p:cNvPr id="263" name=""/>
          <p:cNvSpPr/>
          <p:nvPr/>
        </p:nvSpPr>
        <p:spPr>
          <a:xfrm xmlns:a="http://schemas.openxmlformats.org/drawingml/2006/main" flipV="0">
            <a:off x="248278" y="717036"/>
            <a:ext cx="7016054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6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51460" y="824551"/>
            <a:ext cx="3764841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pic>
        <p:nvPicPr>
          <p:cNvPr id="26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0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48278" y="1099694"/>
            <a:ext cx="7016054" cy="4844343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6" name=""/>
          <p:cNvSpPr/>
          <p:nvPr/>
        </p:nvSpPr>
        <p:spPr>
          <a:xfrm xmlns:a="http://schemas.openxmlformats.org/drawingml/2006/main">
            <a:off x="256846" y="6482856"/>
            <a:ext cx="1819263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8/4/2022 1:53 AM</a:t>
            </a:r>
          </a:p>
        </p:txBody>
      </p:sp>
      <p:sp>
        <p:nvSpPr>
          <p:cNvPr id="267" name=""/>
          <p:cNvSpPr/>
          <p:nvPr/>
        </p:nvSpPr>
        <p:spPr>
          <a:xfrm xmlns:a="http://schemas.openxmlformats.org/drawingml/2006/main">
            <a:off x="4730283" y="6490483"/>
            <a:ext cx="2343552" cy="13891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68" name=""/>
          <p:cNvSpPr/>
          <p:nvPr/>
        </p:nvSpPr>
        <p:spPr>
          <a:xfrm xmlns:a="http://schemas.openxmlformats.org/drawingml/2006/main" flipV="0">
            <a:off x="228600" y="6473969"/>
            <a:ext cx="6667677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69" name=""/>
          <p:cNvSpPr/>
          <p:nvPr/>
        </p:nvSpPr>
        <p:spPr>
          <a:xfrm xmlns:a="http://schemas.openxmlformats.org/drawingml/2006/main">
            <a:off x="228600" y="6134426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70" name=""/>
          <p:cNvSpPr/>
          <p:nvPr/>
        </p:nvSpPr>
        <p:spPr>
          <a:xfrm xmlns:a="http://schemas.openxmlformats.org/drawingml/2006/main">
            <a:off x="228600" y="6265619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2.xml><?xml version="1.0" encoding="utf-8"?>
<p:sld xmlns:p="http://schemas.openxmlformats.org/presentationml/2006/main">
  <p:cSld>
    <p:spTree>
      <p:nvGrpSpPr>
        <p:cNvPr id="271" name=""/>
        <p:cNvGrpSpPr/>
        <p:nvPr/>
      </p:nvGrpSpPr>
      <p:grpSpPr>
        <a:xfrm xmlns:a="http://schemas.openxmlformats.org/drawingml/2006/main"/>
      </p:grpSpPr>
      <p:pic>
        <p:nvPicPr>
          <p:cNvPr id="273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3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28600" y="2286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4" name=""/>
          <p:cNvSpPr/>
          <p:nvPr/>
        </p:nvSpPr>
        <p:spPr>
          <a:xfrm xmlns:a="http://schemas.openxmlformats.org/drawingml/2006/main">
            <a:off x="2188817" y="326029"/>
            <a:ext cx="3012664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Report</a:t>
            </a:r>
          </a:p>
        </p:txBody>
      </p:sp>
      <p:sp>
        <p:nvSpPr>
          <p:cNvPr id="275" name=""/>
          <p:cNvSpPr/>
          <p:nvPr/>
        </p:nvSpPr>
        <p:spPr>
          <a:xfrm xmlns:a="http://schemas.openxmlformats.org/drawingml/2006/main" flipV="0">
            <a:off x="248278" y="717036"/>
            <a:ext cx="7016054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76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4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48278" y="752478"/>
            <a:ext cx="7016054" cy="47624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7" name=""/>
          <p:cNvSpPr/>
          <p:nvPr/>
        </p:nvSpPr>
        <p:spPr>
          <a:xfrm xmlns:a="http://schemas.openxmlformats.org/drawingml/2006/main">
            <a:off x="256846" y="6482856"/>
            <a:ext cx="1819263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8/4/2022 1:53 AM</a:t>
            </a:r>
          </a:p>
        </p:txBody>
      </p:sp>
      <p:sp>
        <p:nvSpPr>
          <p:cNvPr id="278" name=""/>
          <p:cNvSpPr/>
          <p:nvPr/>
        </p:nvSpPr>
        <p:spPr>
          <a:xfrm xmlns:a="http://schemas.openxmlformats.org/drawingml/2006/main">
            <a:off x="4730283" y="6490483"/>
            <a:ext cx="2343552" cy="13891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79" name=""/>
          <p:cNvSpPr/>
          <p:nvPr/>
        </p:nvSpPr>
        <p:spPr>
          <a:xfrm xmlns:a="http://schemas.openxmlformats.org/drawingml/2006/main" flipV="0">
            <a:off x="228600" y="6473969"/>
            <a:ext cx="6667677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80" name=""/>
          <p:cNvSpPr/>
          <p:nvPr/>
        </p:nvSpPr>
        <p:spPr>
          <a:xfrm xmlns:a="http://schemas.openxmlformats.org/drawingml/2006/main">
            <a:off x="228600" y="6134426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81" name=""/>
          <p:cNvSpPr/>
          <p:nvPr/>
        </p:nvSpPr>
        <p:spPr>
          <a:xfrm xmlns:a="http://schemas.openxmlformats.org/drawingml/2006/main">
            <a:off x="228600" y="6265619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