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77d56eb46314a5a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178284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5:08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