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5aa093005e44fd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17828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