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618b97d6efd499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4203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6:12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