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8ed75712f39407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5696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