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609bf14dcb34d5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42039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9/8/2022 3:57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