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5d4673bb6d44d7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4203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9/14/2022 1:51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