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86b973f3fef48c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18143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