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ac1135a757d4c3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569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